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57" r:id="rId6"/>
    <p:sldId id="258" r:id="rId7"/>
    <p:sldId id="259" r:id="rId8"/>
    <p:sldId id="260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99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09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80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1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52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7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23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0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3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27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ADD5A-6A31-4CF5-A047-1DBECCD198AA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00FEC-FF93-49CF-BD28-7DF997561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2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4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96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2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22" y="971423"/>
            <a:ext cx="11767155" cy="491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36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7075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0869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82" y="387928"/>
            <a:ext cx="4017818" cy="487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600" y="0"/>
            <a:ext cx="5735781" cy="450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98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3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1976"/>
            <a:ext cx="11665550" cy="34519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581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1801" y="267855"/>
            <a:ext cx="11608397" cy="6419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581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0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497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70" y="295564"/>
            <a:ext cx="11856059" cy="591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4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5</cp:revision>
  <dcterms:created xsi:type="dcterms:W3CDTF">2024-09-01T15:26:10Z</dcterms:created>
  <dcterms:modified xsi:type="dcterms:W3CDTF">2024-12-24T05:02:53Z</dcterms:modified>
</cp:coreProperties>
</file>

<file path=docProps/thumbnail.jpeg>
</file>